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33" r:id="rId2"/>
    <p:sldId id="355" r:id="rId3"/>
    <p:sldId id="274" r:id="rId4"/>
    <p:sldId id="356" r:id="rId5"/>
    <p:sldId id="354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02" y="180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4032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0A5D1-6FB6-49D6-BF5A-C9E2836E84BF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EB2CE-94E3-4EBD-BAB0-46056B8CF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5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9AA17-494B-452A-8290-DC93D9ED2332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5F4EB-F1A9-44EA-AED6-DAAC96A44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85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회사소개 &gt; 회사개요 &gt; CI - MAND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t="21419" r="56442" b="27603"/>
          <a:stretch>
            <a:fillRect/>
          </a:stretch>
        </p:blipFill>
        <p:spPr bwMode="auto">
          <a:xfrm>
            <a:off x="149629" y="238876"/>
            <a:ext cx="13938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2B5D150-ACD1-4234-B732-01EC02175503}"/>
              </a:ext>
            </a:extLst>
          </p:cNvPr>
          <p:cNvSpPr/>
          <p:nvPr userDrawn="1"/>
        </p:nvSpPr>
        <p:spPr>
          <a:xfrm>
            <a:off x="0" y="798022"/>
            <a:ext cx="12192000" cy="566627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81DB4B-EBC7-4CAB-B133-E286251B373A}"/>
              </a:ext>
            </a:extLst>
          </p:cNvPr>
          <p:cNvSpPr/>
          <p:nvPr userDrawn="1"/>
        </p:nvSpPr>
        <p:spPr>
          <a:xfrm>
            <a:off x="149629" y="989214"/>
            <a:ext cx="11892742" cy="5306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75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29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2B5D150-ACD1-4234-B732-01EC02175503}"/>
              </a:ext>
            </a:extLst>
          </p:cNvPr>
          <p:cNvSpPr/>
          <p:nvPr userDrawn="1"/>
        </p:nvSpPr>
        <p:spPr>
          <a:xfrm>
            <a:off x="0" y="798022"/>
            <a:ext cx="12192000" cy="566627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81DB4B-EBC7-4CAB-B133-E286251B373A}"/>
              </a:ext>
            </a:extLst>
          </p:cNvPr>
          <p:cNvSpPr/>
          <p:nvPr userDrawn="1"/>
        </p:nvSpPr>
        <p:spPr>
          <a:xfrm>
            <a:off x="149629" y="989214"/>
            <a:ext cx="11892742" cy="5306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18" descr="회사소개 &gt; 회사개요 &gt; CI - MAND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t="21419" r="56442" b="27603"/>
          <a:stretch>
            <a:fillRect/>
          </a:stretch>
        </p:blipFill>
        <p:spPr bwMode="auto">
          <a:xfrm>
            <a:off x="149629" y="238876"/>
            <a:ext cx="13938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A61339-59B7-4745-820C-8523FD2CB74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74445" y="64670"/>
            <a:ext cx="2038663" cy="685554"/>
          </a:xfrm>
          <a:prstGeom prst="rect">
            <a:avLst/>
          </a:prstGeom>
        </p:spPr>
      </p:pic>
      <p:pic>
        <p:nvPicPr>
          <p:cNvPr id="12" name="Picture 2" descr="Download Dassault Systèmes SE (3DS) Logo in SVG Vector or PNG File Format -  Logo.wine">
            <a:extLst>
              <a:ext uri="{FF2B5EF4-FFF2-40B4-BE49-F238E27FC236}">
                <a16:creationId xmlns:a16="http://schemas.microsoft.com/office/drawing/2014/main" id="{FECAF69C-ED44-4EDB-884C-EB9EEA654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570" y="-129159"/>
            <a:ext cx="1799430" cy="119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92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780C3A-0C91-48DB-A292-F1B0A6AB1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72" y="1064922"/>
            <a:ext cx="7565257" cy="254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4E8BF-72CE-4803-A968-93B97B13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73" y="5069013"/>
            <a:ext cx="1867842" cy="10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FCE6661-35B3-4ED2-BD35-1191E963D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59" y="5069013"/>
            <a:ext cx="1869977" cy="10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8E62576-3A2F-4EFA-A6FB-62239E87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69012"/>
            <a:ext cx="1867840" cy="10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BEAD3299-2A0B-4FD7-8EBF-4EE5B82E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920" y="5069012"/>
            <a:ext cx="1867841" cy="10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1D50DF-3A71-403B-B196-CDBCDD70F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715" y="3846119"/>
            <a:ext cx="1098518" cy="76767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B36F6A2-9629-4721-B04A-2794D23FA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61" y="3846119"/>
            <a:ext cx="2334946" cy="62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visual studio에서 opencv 세팅하는 방법 - gaussian37">
            <a:extLst>
              <a:ext uri="{FF2B5EF4-FFF2-40B4-BE49-F238E27FC236}">
                <a16:creationId xmlns:a16="http://schemas.microsoft.com/office/drawing/2014/main" id="{E1A478C9-87FD-4423-9B0B-8F7729BB2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7" t="25726" r="28528" b="23614"/>
          <a:stretch/>
        </p:blipFill>
        <p:spPr bwMode="auto">
          <a:xfrm>
            <a:off x="7415976" y="3750817"/>
            <a:ext cx="2393264" cy="81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4272A054-D41D-4DFA-82BE-75630CC1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990" y="3761880"/>
            <a:ext cx="1462107" cy="10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6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23110" y="2241227"/>
            <a:ext cx="747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만도 자율주행 경진대회 프로그래밍 교육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76929" y="3450281"/>
            <a:ext cx="156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FF"/>
                </a:solidFill>
                <a:latin typeface="Monospac821 BT" panose="020B0609020202020204" pitchFamily="49" charset="0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Monospac821 BT" panose="020B0609020202020204" pitchFamily="49" charset="0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Monospac821 BT" panose="020B0609020202020204" pitchFamily="49" charset="0"/>
              </a:rPr>
              <a:t>8</a:t>
            </a:r>
            <a:endParaRPr lang="ko-KR" altLang="en-US" sz="2800" dirty="0">
              <a:solidFill>
                <a:srgbClr val="0000FF"/>
              </a:solidFill>
              <a:latin typeface="Monospac821 BT" panose="020B060902020202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90601" y="3353349"/>
            <a:ext cx="739142" cy="907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FD3D0D3-0D7A-4944-A82C-E7151687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743" y="4615510"/>
            <a:ext cx="1462107" cy="10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E14785-5214-4052-B274-40BE87721AE5}"/>
              </a:ext>
            </a:extLst>
          </p:cNvPr>
          <p:cNvSpPr txBox="1"/>
          <p:nvPr/>
        </p:nvSpPr>
        <p:spPr>
          <a:xfrm>
            <a:off x="4594039" y="4146871"/>
            <a:ext cx="273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0000FF"/>
                </a:solidFill>
                <a:latin typeface="Monospac821 BT" panose="020B0609020202020204" pitchFamily="49" charset="0"/>
              </a:rPr>
              <a:t>아두이노</a:t>
            </a:r>
            <a:r>
              <a:rPr lang="ko-KR" altLang="en-US" b="1" dirty="0">
                <a:solidFill>
                  <a:srgbClr val="0000FF"/>
                </a:solidFill>
                <a:latin typeface="Monospac821 BT" panose="020B0609020202020204" pitchFamily="49" charset="0"/>
              </a:rPr>
              <a:t> 모터 제어</a:t>
            </a:r>
            <a:endParaRPr lang="en-US" altLang="ko-KR" b="1" dirty="0">
              <a:solidFill>
                <a:srgbClr val="0000FF"/>
              </a:solidFill>
              <a:latin typeface="Monospac821 BT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0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386" y="1328383"/>
            <a:ext cx="796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aMAP</a:t>
            </a:r>
            <a:r>
              <a:rPr lang="en-US" altLang="ko-KR" b="1" dirty="0"/>
              <a:t> </a:t>
            </a:r>
            <a:r>
              <a:rPr lang="ko-KR" altLang="en-US" b="1" dirty="0" err="1"/>
              <a:t>아두이노</a:t>
            </a:r>
            <a:r>
              <a:rPr lang="ko-KR" altLang="en-US" b="1" dirty="0"/>
              <a:t> 모터 </a:t>
            </a:r>
            <a:r>
              <a:rPr lang="ko-KR" altLang="en-US" b="1" dirty="0" err="1"/>
              <a:t>쉴드</a:t>
            </a:r>
            <a:r>
              <a:rPr lang="ko-KR" altLang="en-US" b="1" dirty="0"/>
              <a:t> 배선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1B53A9-EDB0-4F5B-8ABA-5372D2E2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88" y="2344966"/>
            <a:ext cx="5902374" cy="34555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DB0956-52BB-4C55-A569-266323D4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249" y="2344966"/>
            <a:ext cx="1038225" cy="1514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CE62D4-C72C-4441-9250-A6AEBB933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37" y="1837037"/>
            <a:ext cx="4482898" cy="26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8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ECC83D-1557-4BF1-BB77-142B1DAC6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9" b="1742"/>
          <a:stretch/>
        </p:blipFill>
        <p:spPr>
          <a:xfrm>
            <a:off x="2734963" y="1900313"/>
            <a:ext cx="6227805" cy="4146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2369B-4F98-4C8B-8598-D3DE20540F42}"/>
              </a:ext>
            </a:extLst>
          </p:cNvPr>
          <p:cNvSpPr txBox="1"/>
          <p:nvPr/>
        </p:nvSpPr>
        <p:spPr>
          <a:xfrm>
            <a:off x="1008386" y="1328383"/>
            <a:ext cx="796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aMAP</a:t>
            </a:r>
            <a:r>
              <a:rPr lang="en-US" altLang="ko-KR" b="1" dirty="0"/>
              <a:t> </a:t>
            </a:r>
            <a:r>
              <a:rPr lang="ko-KR" altLang="en-US" b="1" dirty="0" err="1"/>
              <a:t>아두이노</a:t>
            </a:r>
            <a:r>
              <a:rPr lang="ko-KR" altLang="en-US" b="1" dirty="0"/>
              <a:t> 모터 </a:t>
            </a:r>
            <a:r>
              <a:rPr lang="ko-KR" altLang="en-US" b="1" dirty="0" err="1"/>
              <a:t>쉴드</a:t>
            </a:r>
            <a:r>
              <a:rPr lang="ko-KR" altLang="en-US" b="1" dirty="0"/>
              <a:t> 배선 방법</a:t>
            </a:r>
          </a:p>
        </p:txBody>
      </p:sp>
    </p:spTree>
    <p:extLst>
      <p:ext uri="{BB962C8B-B14F-4D97-AF65-F5344CB8AC3E}">
        <p14:creationId xmlns:p14="http://schemas.microsoft.com/office/powerpoint/2010/main" val="43488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340B9D-C417-49D8-A9E8-D045228F75B2}"/>
              </a:ext>
            </a:extLst>
          </p:cNvPr>
          <p:cNvSpPr txBox="1"/>
          <p:nvPr/>
        </p:nvSpPr>
        <p:spPr>
          <a:xfrm>
            <a:off x="4602543" y="4069957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 감사합니다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8AA846-0A4C-42BA-BC18-9F3FFA3A0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663" y="2524815"/>
            <a:ext cx="3384753" cy="90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6528968-E5B9-4C81-97C3-9D63E4516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018" y="2271991"/>
            <a:ext cx="1906133" cy="14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707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18849</TotalTime>
  <Words>28</Words>
  <Application>Microsoft Office PowerPoint</Application>
  <PresentationFormat>와이드스크린</PresentationFormat>
  <Paragraphs>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휴먼둥근헤드라인</vt:lpstr>
      <vt:lpstr>Arial</vt:lpstr>
      <vt:lpstr>Monospac821 BT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integrity</dc:creator>
  <cp:lastModifiedBy>Ko Kuk Won</cp:lastModifiedBy>
  <cp:revision>88</cp:revision>
  <dcterms:created xsi:type="dcterms:W3CDTF">2019-12-27T04:19:41Z</dcterms:created>
  <dcterms:modified xsi:type="dcterms:W3CDTF">2021-11-02T05:04:00Z</dcterms:modified>
</cp:coreProperties>
</file>